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lfa Slab One"/>
      <p:regular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Proxima Nova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can help, who to help, how they can help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Value = time saved, right product, customer service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value = challenged at the right level, provide information to readily support customer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701" y="1017725"/>
            <a:ext cx="7183450" cy="39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/>
              <a:t> 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700" y="1017722"/>
            <a:ext cx="7183450" cy="39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/>
              <a:t> 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325" y="1017725"/>
            <a:ext cx="7183402" cy="395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/>
              <a:t> 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Employees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Blueshirts are notified with </a:t>
            </a:r>
            <a:r>
              <a:rPr lang="en" sz="3600" b="1"/>
              <a:t>detailed customer information</a:t>
            </a:r>
            <a:r>
              <a:rPr lang="en" sz="3600"/>
              <a:t> allowing them to be </a:t>
            </a:r>
            <a:r>
              <a:rPr lang="en" sz="3600" b="1"/>
              <a:t>more knowledgeable</a:t>
            </a:r>
            <a:r>
              <a:rPr lang="en" sz="3600"/>
              <a:t> in helping the customer</a:t>
            </a:r>
            <a:endParaRPr sz="3600"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750" y="3111192"/>
            <a:ext cx="2456550" cy="18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Employee Notification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Generalist:							Specialist:</a:t>
            </a:r>
            <a:endParaRPr sz="3600"/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57140"/>
          <a:stretch/>
        </p:blipFill>
        <p:spPr>
          <a:xfrm>
            <a:off x="5434675" y="2524550"/>
            <a:ext cx="2891751" cy="220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b="52676"/>
          <a:stretch/>
        </p:blipFill>
        <p:spPr>
          <a:xfrm>
            <a:off x="531125" y="2524550"/>
            <a:ext cx="2891751" cy="24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This will help Best Buy to increase customer satisfaction.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This creates instant value for the customer and the employee.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Does This Work?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Shortens the time for customers to find their desired product, enhancing their experience</a:t>
            </a:r>
            <a:endParaRPr sz="360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Enables Blueshirts to personalize suggestions and maximize their productivity.</a:t>
            </a:r>
            <a:endParaRPr sz="3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A satisfied customer is the best business strategy of all.</a:t>
            </a:r>
            <a:endParaRPr>
              <a:solidFill>
                <a:srgbClr val="FFFF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Michael LeBoeuf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Thanks!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 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Hamster Helper - Small Solutions for Big Problems</a:t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75" y="284075"/>
            <a:ext cx="8431925" cy="36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Best Buy has over </a:t>
            </a:r>
            <a:r>
              <a:rPr lang="en" sz="3000" b="1"/>
              <a:t>thousands</a:t>
            </a:r>
            <a:r>
              <a:rPr lang="en" sz="3000"/>
              <a:t> of products per store</a:t>
            </a:r>
            <a:r>
              <a:rPr lang="en" sz="3000" b="1"/>
              <a:t>; </a:t>
            </a:r>
            <a:r>
              <a:rPr lang="en" sz="3000"/>
              <a:t>it’s difficult for customers to find what they want.</a:t>
            </a:r>
            <a:endParaRPr sz="30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This </a:t>
            </a:r>
            <a:r>
              <a:rPr lang="en" sz="3000" b="1"/>
              <a:t>lowers</a:t>
            </a:r>
            <a:r>
              <a:rPr lang="en" sz="3000"/>
              <a:t> customer satisfaction.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.81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737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Positive correlation between customer satisfaction and long term customer retention.</a:t>
            </a:r>
            <a:br>
              <a:rPr lang="en" sz="2400">
                <a:solidFill>
                  <a:srgbClr val="37373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3000"/>
            </a:br>
            <a:r>
              <a:rPr lang="en" sz="1000"/>
              <a:t>Source: Temkin Group</a:t>
            </a:r>
            <a:endParaRPr sz="1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00"/>
                </a:solidFill>
              </a:rPr>
              <a:t>Your first Blue Shirt will be your last Blue Shirt of the day.</a:t>
            </a:r>
            <a:endParaRPr sz="3600">
              <a:solidFill>
                <a:srgbClr val="FFFF00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775" y="1578725"/>
            <a:ext cx="35718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 Machine Learning to categorize customers so Blueshirts can personalize their approach.</a:t>
            </a:r>
            <a:endParaRPr sz="36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3600"/>
            </a:br>
            <a:endParaRPr sz="3600"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450" y="3265225"/>
            <a:ext cx="2333771" cy="152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Customers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dirty="0"/>
              <a:t>Greeting stations</a:t>
            </a:r>
            <a:r>
              <a:rPr lang="en" sz="3600" dirty="0"/>
              <a:t> powered by Machine Learning allow customers to search by voice and touch input</a:t>
            </a:r>
            <a:endParaRPr sz="3600" dirty="0"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374" y="2639225"/>
            <a:ext cx="1652124" cy="23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1" y="1152475"/>
            <a:ext cx="6841824" cy="37808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/>
              <a:t> 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Interface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 </a:t>
            </a:r>
            <a:endParaRPr dirty="0"/>
          </a:p>
        </p:txBody>
      </p:sp>
      <p:pic>
        <p:nvPicPr>
          <p:cNvPr id="2" name="screwdrivers">
            <a:hlinkClick r:id="" action="ppaction://media"/>
            <a:extLst>
              <a:ext uri="{FF2B5EF4-FFF2-40B4-BE49-F238E27FC236}">
                <a16:creationId xmlns:a16="http://schemas.microsoft.com/office/drawing/2014/main" id="{C91091FE-1E2D-4DA6-BC47-BB5BC7CBC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307" y="1017725"/>
            <a:ext cx="7786082" cy="3937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On-screen Show (16:9)</PresentationFormat>
  <Paragraphs>42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Alfa Slab One</vt:lpstr>
      <vt:lpstr>Montserrat</vt:lpstr>
      <vt:lpstr>Arial</vt:lpstr>
      <vt:lpstr>Proxima Nova</vt:lpstr>
      <vt:lpstr>Gameday</vt:lpstr>
      <vt:lpstr>PowerPoint Presentation</vt:lpstr>
      <vt:lpstr> </vt:lpstr>
      <vt:lpstr>Problem</vt:lpstr>
      <vt:lpstr>R = .81</vt:lpstr>
      <vt:lpstr>Your first Blue Shirt will be your last Blue Shirt of the day.</vt:lpstr>
      <vt:lpstr>Solution</vt:lpstr>
      <vt:lpstr>Customers</vt:lpstr>
      <vt:lpstr>Interface</vt:lpstr>
      <vt:lpstr>Interface</vt:lpstr>
      <vt:lpstr>Interface</vt:lpstr>
      <vt:lpstr>Interface</vt:lpstr>
      <vt:lpstr>Interface</vt:lpstr>
      <vt:lpstr>Employees</vt:lpstr>
      <vt:lpstr>Employee Notification</vt:lpstr>
      <vt:lpstr>This will help Best Buy to increase customer satisfaction.</vt:lpstr>
      <vt:lpstr>This creates instant value for the customer and the employee.</vt:lpstr>
      <vt:lpstr>Why Does This Work?</vt:lpstr>
      <vt:lpstr>A satisfied customer is the best business strategy of all.  Michael LeBoeuf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Shin</cp:lastModifiedBy>
  <cp:revision>1</cp:revision>
  <dcterms:modified xsi:type="dcterms:W3CDTF">2018-03-25T00:32:54Z</dcterms:modified>
</cp:coreProperties>
</file>